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DAE73604-A952-47BF-A231-48EDA6444136}" type="datetimeFigureOut">
              <a:rPr lang="en-AU" smtClean="0"/>
              <a:t>17/05/2011</a:t>
            </a:fld>
            <a:endParaRPr lang="en-A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AU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BEBC9B0-F2E1-4007-8A35-307359EE3D0C}" type="slidenum">
              <a:rPr lang="en-AU" smtClean="0"/>
              <a:t>‹#›</a:t>
            </a:fld>
            <a:endParaRPr lang="en-A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73604-A952-47BF-A231-48EDA6444136}" type="datetimeFigureOut">
              <a:rPr lang="en-AU" smtClean="0"/>
              <a:t>17/05/2011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BC9B0-F2E1-4007-8A35-307359EE3D0C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73604-A952-47BF-A231-48EDA6444136}" type="datetimeFigureOut">
              <a:rPr lang="en-AU" smtClean="0"/>
              <a:t>17/05/2011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BC9B0-F2E1-4007-8A35-307359EE3D0C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AE73604-A952-47BF-A231-48EDA6444136}" type="datetimeFigureOut">
              <a:rPr lang="en-AU" smtClean="0"/>
              <a:t>17/05/2011</a:t>
            </a:fld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BEBC9B0-F2E1-4007-8A35-307359EE3D0C}" type="slidenum">
              <a:rPr lang="en-AU" smtClean="0"/>
              <a:t>‹#›</a:t>
            </a:fld>
            <a:endParaRPr lang="en-A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DAE73604-A952-47BF-A231-48EDA6444136}" type="datetimeFigureOut">
              <a:rPr lang="en-AU" smtClean="0"/>
              <a:t>17/05/2011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AU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BEBC9B0-F2E1-4007-8A35-307359EE3D0C}" type="slidenum">
              <a:rPr lang="en-AU" smtClean="0"/>
              <a:t>‹#›</a:t>
            </a:fld>
            <a:endParaRPr lang="en-A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73604-A952-47BF-A231-48EDA6444136}" type="datetimeFigureOut">
              <a:rPr lang="en-AU" smtClean="0"/>
              <a:t>17/05/2011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BC9B0-F2E1-4007-8A35-307359EE3D0C}" type="slidenum">
              <a:rPr lang="en-AU" smtClean="0"/>
              <a:t>‹#›</a:t>
            </a:fld>
            <a:endParaRPr lang="en-A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73604-A952-47BF-A231-48EDA6444136}" type="datetimeFigureOut">
              <a:rPr lang="en-AU" smtClean="0"/>
              <a:t>17/05/2011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BC9B0-F2E1-4007-8A35-307359EE3D0C}" type="slidenum">
              <a:rPr lang="en-AU" smtClean="0"/>
              <a:t>‹#›</a:t>
            </a:fld>
            <a:endParaRPr lang="en-A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AE73604-A952-47BF-A231-48EDA6444136}" type="datetimeFigureOut">
              <a:rPr lang="en-AU" smtClean="0"/>
              <a:t>17/05/2011</a:t>
            </a:fld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BEBC9B0-F2E1-4007-8A35-307359EE3D0C}" type="slidenum">
              <a:rPr lang="en-AU" smtClean="0"/>
              <a:t>‹#›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73604-A952-47BF-A231-48EDA6444136}" type="datetimeFigureOut">
              <a:rPr lang="en-AU" smtClean="0"/>
              <a:t>17/05/2011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BC9B0-F2E1-4007-8A35-307359EE3D0C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AE73604-A952-47BF-A231-48EDA6444136}" type="datetimeFigureOut">
              <a:rPr lang="en-AU" smtClean="0"/>
              <a:t>17/05/2011</a:t>
            </a:fld>
            <a:endParaRPr lang="en-A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BEBC9B0-F2E1-4007-8A35-307359EE3D0C}" type="slidenum">
              <a:rPr lang="en-AU" smtClean="0"/>
              <a:t>‹#›</a:t>
            </a:fld>
            <a:endParaRPr lang="en-AU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A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AE73604-A952-47BF-A231-48EDA6444136}" type="datetimeFigureOut">
              <a:rPr lang="en-AU" smtClean="0"/>
              <a:t>17/05/2011</a:t>
            </a:fld>
            <a:endParaRPr lang="en-A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BEBC9B0-F2E1-4007-8A35-307359EE3D0C}" type="slidenum">
              <a:rPr lang="en-AU" smtClean="0"/>
              <a:t>‹#›</a:t>
            </a:fld>
            <a:endParaRPr lang="en-A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AE73604-A952-47BF-A231-48EDA6444136}" type="datetimeFigureOut">
              <a:rPr lang="en-AU" smtClean="0"/>
              <a:t>17/05/2011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BEBC9B0-F2E1-4007-8A35-307359EE3D0C}" type="slidenum">
              <a:rPr lang="en-AU" smtClean="0"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brainyquote.com/quotes/quotes/w/williambla165311.html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brainyquote.com/quotes/quotes/w/williamwor384574.html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brainyquote.com/quotes/quotes/k/karlwilhel396792.html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43808" y="1412776"/>
            <a:ext cx="5544616" cy="39703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A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I must create a system or be enslaved by another mans; I will not reason and compare: my business is to create. </a:t>
            </a:r>
            <a:r>
              <a:rPr lang="en-AU" sz="3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/>
            </a:r>
            <a:br>
              <a:rPr lang="en-AU" sz="3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</a:br>
            <a:r>
              <a:rPr lang="en-A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hlinkClick r:id="rId2"/>
              </a:rPr>
              <a:t>William Blake</a:t>
            </a:r>
            <a:r>
              <a:rPr lang="en-A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endParaRPr lang="en-AU" sz="3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31640" y="1772816"/>
            <a:ext cx="5720883" cy="286232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A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Suffering is permanent, obscure and dark, And shares the nature of infinity. </a:t>
            </a:r>
            <a:br>
              <a:rPr lang="en-A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en-A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hlinkClick r:id="rId2"/>
              </a:rPr>
              <a:t>William Wordsworth</a:t>
            </a:r>
            <a:r>
              <a:rPr lang="en-A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55576" y="1844824"/>
            <a:ext cx="6840760" cy="286232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A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He who does not become familiar with nature through love will never know her. </a:t>
            </a:r>
            <a:br>
              <a:rPr lang="en-A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en-A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hlinkClick r:id="rId2"/>
              </a:rPr>
              <a:t>Friedrich </a:t>
            </a:r>
            <a:r>
              <a:rPr lang="en-A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hlinkClick r:id="rId2"/>
              </a:rPr>
              <a:t>Schlegel</a:t>
            </a:r>
            <a:r>
              <a:rPr lang="en-A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11560" y="764704"/>
            <a:ext cx="7733207" cy="7694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AU" sz="4400" dirty="0" smtClean="0"/>
              <a:t>http://www.brainyquote.com/</a:t>
            </a:r>
            <a:endParaRPr lang="en-AU" sz="4400" dirty="0"/>
          </a:p>
        </p:txBody>
      </p:sp>
      <p:pic>
        <p:nvPicPr>
          <p:cNvPr id="1026" name="Picture 2" descr="http://mocoloco.com/art/upload/2008/12/boogie_romanticism_ma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2204864"/>
            <a:ext cx="4457700" cy="44577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132</TotalTime>
  <Words>59</Words>
  <Application>Microsoft Office PowerPoint</Application>
  <PresentationFormat>On-screen Show (4:3)</PresentationFormat>
  <Paragraphs>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Oriel</vt:lpstr>
      <vt:lpstr>Slide 1</vt:lpstr>
      <vt:lpstr>Slide 2</vt:lpstr>
      <vt:lpstr>Slide 3</vt:lpstr>
      <vt:lpstr>Slide 4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mentalmarilee</dc:creator>
  <cp:lastModifiedBy>mentalmarilee</cp:lastModifiedBy>
  <cp:revision>7</cp:revision>
  <dcterms:created xsi:type="dcterms:W3CDTF">2011-05-17T08:42:58Z</dcterms:created>
  <dcterms:modified xsi:type="dcterms:W3CDTF">2011-05-17T10:55:37Z</dcterms:modified>
</cp:coreProperties>
</file>